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1" r:id="rId9"/>
    <p:sldId id="269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6CE-7302-4F0A-A431-F884BA638DB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030-5936-4909-ADA0-5FE0E6CC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8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6CE-7302-4F0A-A431-F884BA638DB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030-5936-4909-ADA0-5FE0E6CC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9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6CE-7302-4F0A-A431-F884BA638DB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030-5936-4909-ADA0-5FE0E6CC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6CE-7302-4F0A-A431-F884BA638DB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030-5936-4909-ADA0-5FE0E6CC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8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6CE-7302-4F0A-A431-F884BA638DB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030-5936-4909-ADA0-5FE0E6CC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5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6CE-7302-4F0A-A431-F884BA638DB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030-5936-4909-ADA0-5FE0E6CC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0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6CE-7302-4F0A-A431-F884BA638DB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030-5936-4909-ADA0-5FE0E6CC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4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6CE-7302-4F0A-A431-F884BA638DB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030-5936-4909-ADA0-5FE0E6CC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6CE-7302-4F0A-A431-F884BA638DB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030-5936-4909-ADA0-5FE0E6CC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2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6CE-7302-4F0A-A431-F884BA638DB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030-5936-4909-ADA0-5FE0E6CC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1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86CE-7302-4F0A-A431-F884BA638DB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030-5936-4909-ADA0-5FE0E6CC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3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A86CE-7302-4F0A-A431-F884BA638DB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AD030-5936-4909-ADA0-5FE0E6CC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infinite+sized+universe&amp;source=images&amp;cd=&amp;cad=rja&amp;docid=oDbOrZmsV1GhZM&amp;tbnid=WnAKsasozZM3eM:&amp;ved=0CAUQjRw&amp;url=http%3A%2F%2Fscientifickid.wordpress.com%2F&amp;ei=_BZHUbDVMNDO0QHh94GgCw&amp;bvm=bv.43828540,d.dmg&amp;psig=AFQjCNE4EgbeziOnO7rSUtnlqPyeaUl3Jw&amp;ust=136369969656378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infinite+sized+universe&amp;source=images&amp;cd=&amp;cad=rja&amp;docid=BxK3qE51hzh49M&amp;tbnid=RQIOt2b0KhkGWM:&amp;ved=0CAUQjRw&amp;url=http%3A%2F%2Fsciblogs.co.nz%2Fopen-parachute%2F2012%2F02%2F29%2Fthe-size-of-things%2F&amp;ei=PBdHUZLyKoLJ0gG_qICwBQ&amp;bvm=bv.43828540,d.dmg&amp;psig=AFQjCNE4EgbeziOnO7rSUtnlqPyeaUl3Jw&amp;ust=136369969656378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time+line+of+the+universe&amp;source=images&amp;cd=&amp;cad=rja&amp;docid=3Ajg2G1O39ePSM&amp;tbnid=o6XVWF-fS_JjkM:&amp;ved=0CAUQjRw&amp;url=http%3A%2F%2Fwww.nasa.gov%2Fmission_pages%2Fspitzer%2Fmultimedia%2Ftimeline-2006121889912.html&amp;ei=ARlHUf-4AoSq0AGw44HwDg&amp;psig=AFQjCNEbKQjJXQrckcE8UI_ADWFgdsJvZA&amp;ust=136370000880229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time+line+of+the+universe&amp;source=images&amp;cd=&amp;cad=rja&amp;docid=9VVWPgpHa13DcM&amp;tbnid=LZSwJYoBrZi7KM:&amp;ved=0CAUQjRw&amp;url=http%3A%2F%2Fcosmographica.com%2Fgallery%2Fportfolio2007%2Fcontent%2F389_UniverseTimeline_large.html&amp;ei=thdHUfyfNePZ0wG984DIAQ&amp;bvm=bv.43828540,d.dmg&amp;psig=AFQjCNEbKQjJXQrckcE8UI_ADWFgdsJvZA&amp;ust=136370000880229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Infinite+size+of+the+universe&amp;source=images&amp;cd=&amp;cad=rja&amp;docid=JcNGySzFeHM2vM&amp;tbnid=QfSA533vDdKwLM:&amp;ved=0CAUQjRw&amp;url=http%3A%2F%2Fbzhaka.blogspot.com%2F2011%2F05%2Fsize-of-universe-250-times-wider-fold.html&amp;ei=kRlHUcmDHcuM0QHp9YG4Bg&amp;psig=AFQjCNG1lbwTIPZuLuGDtLsuhkAMidCQ0w&amp;ust=136370048388179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Infinite+size+of+the+universe&amp;source=images&amp;cd=&amp;cad=rja&amp;docid=TRe6QrJqVXwRQM&amp;tbnid=qc0CKGmmmLBb8M:&amp;ved=0CAUQjRw&amp;url=http%3A%2F%2Fwww.sodahead.com%2Funited-states%2Fcnn-report-ufo-truth-revealed-by-ciafbi-us-government%2Fquestion-1704403%2F%3Fpage%3D3&amp;ei=xhlHUYOqGcjH0QGozYGoAQ&amp;psig=AFQjCNG1lbwTIPZuLuGDtLsuhkAMidCQ0w&amp;ust=136370048388179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Infinite+size+of+the+universe&amp;source=images&amp;cd=&amp;cad=rja&amp;docid=8C2hL75m-vkUnM&amp;tbnid=g3Kvin7f9bemkM:&amp;ved=0CAUQjRw&amp;url=https%3A%2F%2Fgrosenberg.wordpress.com%2Ftag%2Frichard-bach%2F&amp;ei=9hlHUaatFsu30QGZ7YDYCQ&amp;psig=AFQjCNG1lbwTIPZuLuGDtLsuhkAMidCQ0w&amp;ust=136370048388179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Infinite+size+of+the+universe&amp;source=images&amp;cd=&amp;cad=rja&amp;docid=kbCIJnKWFRV_FM&amp;tbnid=u0ytsRBmTX1K5M:&amp;ved=0CAUQjRw&amp;url=http%3A%2F%2Fgw.reddit.com%2Fr%2FDontPanic%2F&amp;ei=PRpHUZDuHaPC0gGl1oHYBw&amp;psig=AFQjCNG1lbwTIPZuLuGDtLsuhkAMidCQ0w&amp;ust=136370048388179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source=images&amp;cd=&amp;cad=rja&amp;docid=SX0WTPgmNkmQXM&amp;tbnid=LEv8r0k9yMFQGM:&amp;ved=0CAUQjRw&amp;url=http%3A%2F%2Fwww.gdefon.com%2Fdownload%2Funiverse_galaxy_space%2F424678%2F2560x1440&amp;ei=phBHUduXGcno0wHTlYCwDw&amp;bvm=bv.43828540,d.dmg&amp;psig=AFQjCNGuPLjZwvD8K8rVFCsmUOoaMA6l4Q&amp;ust=136369817644245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cosmology&amp;source=images&amp;cd=&amp;cad=rja&amp;docid=VGdkK0w16IOV-M&amp;tbnid=nQLh7INuYUGfwM:&amp;ved=0CAUQjRw&amp;url=http%3A%2F%2Fcommons.wikimedia.org%2Fwiki%2FFile%3ANWOD_Cosmology.jpg&amp;ei=IxFHUa-LGfS10QHPwoH4Ag&amp;bvm=bv.43828540,d.dmg&amp;psig=AFQjCNFUH2BqEVKTRROC06363GPg_m9uCQ&amp;ust=13636983257263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cosmology&amp;source=images&amp;cd=&amp;cad=rja&amp;docid=fp7I1IxgdwVMLM&amp;tbnid=OpJ3MkZ1ylrAjM:&amp;ved=0CAUQjRw&amp;url=http%3A%2F%2Fbryanbrandenburg.net%2Fcategory%2Fphysics-2%2Fcosmology-2%2F&amp;ei=dxFHUYzAOPKy0QHrkIGQCw&amp;bvm=bv.43828540,d.dmg&amp;psig=AFQjCNFUH2BqEVKTRROC06363GPg_m9uCQ&amp;ust=136369832572632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cosmology&amp;source=images&amp;cd=&amp;cad=rja&amp;docid=9UHN1JUJ4RtNhM&amp;tbnid=zNT9XF_P7WiCLM:&amp;ved=0CAUQjRw&amp;url=http%3A%2F%2Fwww.universeadventure.org%2Ffundamentals%2Fcosmol-beginning.htm&amp;ei=wBFHUYyrKMqZ0QHknICwAw&amp;bvm=bv.43828540,d.dmg&amp;psig=AFQjCNFUH2BqEVKTRROC06363GPg_m9uCQ&amp;ust=136369832572632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edge+of+the+universe&amp;source=images&amp;cd=&amp;cad=rja&amp;docid=IqtSXIsqxAc-2M&amp;tbnid=EKtjlO0uPi6hPM:&amp;ved=0CAUQjRw&amp;url=http%3A%2F%2Fwww.discovery.ca%2FArticle.aspx%3Faid%3D14227&amp;ei=FRZHUbnoHIbf0QHVkIB4&amp;bvm=bv.43828540,d.dmg&amp;psig=AFQjCNFWpkp3aOamDhTIeBmDQ14lY_qjjw&amp;ust=13636995689766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edge+of+the+universe&amp;source=images&amp;cd=&amp;cad=rja&amp;docid=DXkNM39x9muIUM&amp;tbnid=Z93LH4rhAlMlcM:&amp;ved=0CAUQjRw&amp;url=http%3A%2F%2Fxtendedthoughts.wordpress.com%2F2012%2F09%2F27%2Fwhat-lies-beyond-the-edge-of-the-universe-the-creative-theories%2F&amp;ei=KhZHUc_tCoe_0QH57YFA&amp;bvm=bv.43828540,d.dmg&amp;psig=AFQjCNFWpkp3aOamDhTIeBmDQ14lY_qjjw&amp;ust=136369956897668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determining+center&amp;source=images&amp;cd=&amp;cad=rja&amp;docid=keZk8hEMY2-GdM&amp;tbnid=toqniSMq12DkSM:&amp;ved=0CAUQjRw&amp;url=http%3A%2F%2Fwww.etrailer.com%2Ffaq-wheel-bolt-pattern.aspx&amp;ei=PRJHUYChKOqx0AHZz4GYDw&amp;bvm=bv.43828540,d.dmg&amp;psig=AFQjCNFYE0YBy20qY_Z_FCrJrKZY4iVRPw&amp;ust=136369855959649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non-round+objects&amp;source=images&amp;cd=&amp;cad=rja&amp;docid=5RSV-ZGs5z8HfM&amp;tbnid=3bpmCP7CWc8dvM:&amp;ved=0CAUQjRw&amp;url=http%3A%2F%2Fdailybruin.com%2F2013%2F01%2F14%2Fformer-bruin-releases-innovative-wheel%2F&amp;ei=4hJHUbGpNuiW0QGv3YGYCA&amp;bvm=bv.43828540,d.dmg&amp;psig=AFQjCNHP1lWnn6rjqpKBIUGflYxm4HPAAg&amp;ust=136369866328024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infinite+sized+universe&amp;source=images&amp;cd=&amp;cad=rja&amp;docid=bh9zjIYGz8hVXM&amp;tbnid=AO9OUGKnO2sWcM:&amp;ved=&amp;url=http%3A%2F%2Ffavim.com%2Fimage%2F259629%2F&amp;ei=cBZHUbroA8zl4APNlIGoCg&amp;bvm=bv.43828540,d.dmg&amp;psig=AFQjCNE4EgbeziOnO7rSUtnlqPyeaUl3Jw&amp;ust=13636996965637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infinite+sized+universe&amp;source=images&amp;cd=&amp;cad=rja&amp;docid=Wdnavjwbqn8UAM&amp;tbnid=Mm_5kmdt9e1YfM:&amp;ved=0CAUQjRw&amp;url=http%3A%2F%2Floquaciousgab.wordpress.com%2F2011%2F06%2F20%2Fphilosophy-paper-the-exsistance-of-an-infinite-god%2F&amp;ei=rRZHUcb4BpK30AG5s4GwAg&amp;bvm=bv.43828540,d.dmg&amp;psig=AFQjCNE4EgbeziOnO7rSUtnlqPyeaUl3Jw&amp;ust=13636996965637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Cosmology</a:t>
            </a:r>
            <a:br>
              <a:rPr lang="en-US" dirty="0"/>
            </a:br>
            <a:r>
              <a:rPr lang="en-US" dirty="0"/>
              <a:t>Introduction to the Universe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Astro</a:t>
            </a:r>
            <a:r>
              <a:rPr lang="en-US" dirty="0">
                <a:solidFill>
                  <a:schemeClr val="tx1"/>
                </a:solidFill>
              </a:rPr>
              <a:t> Ch. 11-1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63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there is no edge to the universe, then there would also be no center of the universe.</a:t>
            </a:r>
          </a:p>
          <a:p>
            <a:r>
              <a:rPr lang="en-US" dirty="0" smtClean="0"/>
              <a:t>If </a:t>
            </a:r>
            <a:r>
              <a:rPr lang="en-US" dirty="0"/>
              <a:t>there is no edge to the universe, then there would be no “outside” the universe.</a:t>
            </a:r>
          </a:p>
          <a:p>
            <a:endParaRPr lang="en-US" dirty="0"/>
          </a:p>
        </p:txBody>
      </p:sp>
      <p:pic>
        <p:nvPicPr>
          <p:cNvPr id="8194" name="Picture 2" descr="http://scientifickid.files.wordpress.com/2012/04/universe-expan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4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If </a:t>
            </a:r>
            <a:r>
              <a:rPr lang="en-US" dirty="0"/>
              <a:t>there is not an edge…</a:t>
            </a:r>
          </a:p>
          <a:p>
            <a:pPr>
              <a:buFont typeface="Wingdings"/>
              <a:buChar char="à"/>
            </a:pPr>
            <a:r>
              <a:rPr lang="en-US" dirty="0" smtClean="0"/>
              <a:t>There </a:t>
            </a:r>
            <a:r>
              <a:rPr lang="en-US" dirty="0"/>
              <a:t>is no sort of barrier, space just goes </a:t>
            </a:r>
            <a:r>
              <a:rPr lang="en-US" dirty="0" smtClean="0"/>
              <a:t>on</a:t>
            </a:r>
          </a:p>
          <a:p>
            <a:pPr marL="0" indent="0">
              <a:buNone/>
            </a:pPr>
            <a:r>
              <a:rPr lang="en-US" dirty="0" smtClean="0"/>
              <a:t>     forever.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/>
              <a:buChar char="à"/>
            </a:pPr>
            <a:r>
              <a:rPr lang="en-US" dirty="0" smtClean="0"/>
              <a:t>Would </a:t>
            </a:r>
            <a:r>
              <a:rPr lang="en-US" dirty="0"/>
              <a:t>space, matter, energy, and time </a:t>
            </a:r>
            <a:r>
              <a:rPr lang="en-US" dirty="0" smtClean="0"/>
              <a:t>never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end </a:t>
            </a:r>
            <a:r>
              <a:rPr lang="en-US" dirty="0"/>
              <a:t>at any point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/>
              <a:buChar char="à"/>
            </a:pPr>
            <a:r>
              <a:rPr lang="en-US" dirty="0" smtClean="0"/>
              <a:t>There </a:t>
            </a:r>
            <a:r>
              <a:rPr lang="en-US" dirty="0"/>
              <a:t>is no center and finding our location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r>
              <a:rPr lang="en-US" dirty="0" smtClean="0"/>
              <a:t>     the </a:t>
            </a:r>
            <a:r>
              <a:rPr lang="en-US" dirty="0"/>
              <a:t>universe becomes impossible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Is the universe also infinitely old?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4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839200" cy="5745163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can put a finite scale on a part of the universe.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u="sng" dirty="0" smtClean="0"/>
              <a:t>Observable </a:t>
            </a:r>
            <a:r>
              <a:rPr lang="en-US" u="sng" dirty="0"/>
              <a:t>Universe</a:t>
            </a:r>
            <a:r>
              <a:rPr lang="en-US" dirty="0"/>
              <a:t> – the part of the universe that you can see from your location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much of the universe can we see?</a:t>
            </a:r>
          </a:p>
          <a:p>
            <a:r>
              <a:rPr lang="en-US" dirty="0" smtClean="0"/>
              <a:t>Can </a:t>
            </a:r>
            <a:r>
              <a:rPr lang="en-US" dirty="0"/>
              <a:t>we observe it all, or not?</a:t>
            </a:r>
          </a:p>
          <a:p>
            <a:r>
              <a:rPr lang="en-US" dirty="0" smtClean="0"/>
              <a:t>Is </a:t>
            </a:r>
            <a:r>
              <a:rPr lang="en-US" dirty="0"/>
              <a:t>it possible for us to see an edge if it exists?</a:t>
            </a:r>
          </a:p>
          <a:p>
            <a:endParaRPr lang="en-US" dirty="0"/>
          </a:p>
        </p:txBody>
      </p:sp>
      <p:pic>
        <p:nvPicPr>
          <p:cNvPr id="9220" name="Picture 4" descr="http://openparachute.files.wordpress.com/2012/02/univers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791200" cy="282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4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534400" cy="5745163"/>
          </a:xfrm>
        </p:spPr>
        <p:txBody>
          <a:bodyPr/>
          <a:lstStyle/>
          <a:p>
            <a:r>
              <a:rPr lang="en-US" sz="2800" dirty="0" smtClean="0"/>
              <a:t>Was </a:t>
            </a:r>
            <a:r>
              <a:rPr lang="en-US" sz="2800" dirty="0"/>
              <a:t>there a beginning of the universe, or is it eternal?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If there was a beginning, when was that, </a:t>
            </a:r>
            <a:r>
              <a:rPr lang="en-US" sz="2800" dirty="0" smtClean="0"/>
              <a:t>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when </a:t>
            </a:r>
            <a:r>
              <a:rPr lang="en-US" sz="2800" dirty="0"/>
              <a:t>will it end?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If the universe is eternally old, will it ever end?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Is time finite or infinite?</a:t>
            </a:r>
          </a:p>
          <a:p>
            <a:endParaRPr lang="en-US" dirty="0"/>
          </a:p>
        </p:txBody>
      </p:sp>
      <p:pic>
        <p:nvPicPr>
          <p:cNvPr id="10248" name="Picture 8" descr="http://www.nasa.gov/images/content/165402main_timeline-20061218-51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05545"/>
            <a:ext cx="49149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4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5897563"/>
          </a:xfrm>
        </p:spPr>
        <p:txBody>
          <a:bodyPr/>
          <a:lstStyle/>
          <a:p>
            <a:r>
              <a:rPr lang="en-US" dirty="0" smtClean="0"/>
              <a:t>Hubble’s </a:t>
            </a:r>
            <a:r>
              <a:rPr lang="en-US" dirty="0"/>
              <a:t>Red Shift statement in 1929 says that the universe is constantly expanding.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What is it expanding into?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Earth is clearly not at the center of the expansion.</a:t>
            </a:r>
          </a:p>
          <a:p>
            <a:endParaRPr lang="en-US" dirty="0"/>
          </a:p>
        </p:txBody>
      </p:sp>
      <p:pic>
        <p:nvPicPr>
          <p:cNvPr id="4" name="Picture 2" descr="http://cosmographica.com/gallery/portfolio2007/content/bin/images/large/389_UniverseTime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3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46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universe has no edge, and no center, but is expanding in all directions, there can be no </a:t>
            </a:r>
            <a:r>
              <a:rPr lang="en-US" dirty="0" smtClean="0"/>
              <a:t>size limit</a:t>
            </a:r>
            <a:r>
              <a:rPr lang="en-US" dirty="0"/>
              <a:t>, and no one spot from which it is expanding.</a:t>
            </a:r>
          </a:p>
          <a:p>
            <a:endParaRPr lang="en-US" dirty="0"/>
          </a:p>
        </p:txBody>
      </p:sp>
      <p:pic>
        <p:nvPicPr>
          <p:cNvPr id="12290" name="Picture 2" descr="http://4.bp.blogspot.com/-tpVxGTK4Now/TcTMtLNx0gI/AAAAAAAAAFM/ERoowlKWk3Y/s320/110256_ilustrasi-ukuran-alam-semesta-yang-tidak-terbatas-_300_22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79781"/>
            <a:ext cx="59817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1.gstatic.com/images?q=tbn:ANd9GcTEXMA2khShMbnehAB3LOQeHPTRIpbnHEgDNMYB-axgLeUykic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7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possible that the universe is larger than our human minds can comprehend.</a:t>
            </a:r>
          </a:p>
          <a:p>
            <a:endParaRPr lang="en-US" dirty="0"/>
          </a:p>
        </p:txBody>
      </p:sp>
      <p:pic>
        <p:nvPicPr>
          <p:cNvPr id="13314" name="Picture 2" descr="http://images.sodahead.com/profiles/0/0/2/0/1/0/6/6/1/universe-43362253673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9" y="1931122"/>
            <a:ext cx="8010525" cy="430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71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</a:t>
            </a:r>
            <a:r>
              <a:rPr lang="en-US" sz="2800" dirty="0"/>
              <a:t>is also possible that the universe exists in ways that our human minds cannot comprehend.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Size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Multiple dimensions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Variable realms of existence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Types of existence and life forms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Variable times of existence in the same dimension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Perceptions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Existence outside of time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Existence without need of a physical form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7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there a way to ever figure out all these questions?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Humans </a:t>
            </a:r>
            <a:r>
              <a:rPr lang="en-US" dirty="0"/>
              <a:t>have an innate need </a:t>
            </a:r>
            <a:r>
              <a:rPr lang="en-US" dirty="0" smtClean="0"/>
              <a:t>to understand </a:t>
            </a:r>
            <a:r>
              <a:rPr lang="en-US" dirty="0"/>
              <a:t>our existence, so we will continue to try to figure it out.</a:t>
            </a:r>
          </a:p>
          <a:p>
            <a:endParaRPr lang="en-US" dirty="0"/>
          </a:p>
        </p:txBody>
      </p:sp>
      <p:pic>
        <p:nvPicPr>
          <p:cNvPr id="14338" name="Picture 2" descr="http://grosenberg.files.wordpress.com/2012/02/gazing-on-the-infini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4075026" cy="35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71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.imgur.com/MGCn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8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Cosmology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study of the nature, origin, and evolution (how it changes) of the universe</a:t>
            </a:r>
          </a:p>
          <a:p>
            <a:endParaRPr lang="en-US" dirty="0"/>
          </a:p>
        </p:txBody>
      </p:sp>
      <p:pic>
        <p:nvPicPr>
          <p:cNvPr id="4" name="Picture 2" descr="http://st.gdefon.ru/wallpapers_original/wallpapers/424678_universe_galaxy_space_2560x144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010400" cy="39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2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Basically </a:t>
            </a:r>
            <a:r>
              <a:rPr lang="en-US" dirty="0"/>
              <a:t>the study of the universe as a whole</a:t>
            </a:r>
          </a:p>
          <a:p>
            <a:r>
              <a:rPr lang="en-US" dirty="0" smtClean="0"/>
              <a:t>Cosmology </a:t>
            </a:r>
            <a:r>
              <a:rPr lang="en-US" dirty="0"/>
              <a:t>is an attempt to understand how the universe works</a:t>
            </a:r>
          </a:p>
          <a:p>
            <a:endParaRPr lang="en-US" dirty="0"/>
          </a:p>
        </p:txBody>
      </p:sp>
      <p:pic>
        <p:nvPicPr>
          <p:cNvPr id="2050" name="Picture 2" descr="http://upload.wikimedia.org/wikipedia/commons/b/b6/NWOD_Cosmolog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086791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ryanbrandenburg.net/wp-content/uploads/2013/01/Bryan_Brandenburg_Big_Bang_Cosmology_Howard_Boom-456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43200"/>
            <a:ext cx="4343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7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the matter and energy that ever has, does, and will exist</a:t>
            </a:r>
          </a:p>
          <a:p>
            <a:endParaRPr lang="en-US" dirty="0"/>
          </a:p>
        </p:txBody>
      </p:sp>
      <p:pic>
        <p:nvPicPr>
          <p:cNvPr id="4098" name="Picture 2" descr="http://www.universeadventure.org/fundamentals/images/cosmol-cra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60579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8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Questions </a:t>
            </a:r>
            <a:r>
              <a:rPr lang="en-US" dirty="0"/>
              <a:t>to consider, which may or may not be able to be answered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What does the universe look like?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Is it a sphere?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What is outside the universe?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Is there an outside of the universe?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How old is the universe?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Where did the universe come from?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How did the universe begin, or is it eternal?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Where is the center of the universe?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Is there a center of the universe?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4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The Edge-Center Problem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Finite Universe</a:t>
            </a:r>
          </a:p>
          <a:p>
            <a:r>
              <a:rPr lang="en-US" dirty="0" smtClean="0"/>
              <a:t>It </a:t>
            </a:r>
            <a:r>
              <a:rPr lang="en-US" dirty="0"/>
              <a:t>is possible that there is an edge to the universe, making it finite</a:t>
            </a:r>
          </a:p>
          <a:p>
            <a:r>
              <a:rPr lang="en-US" dirty="0" smtClean="0"/>
              <a:t>It </a:t>
            </a:r>
            <a:r>
              <a:rPr lang="en-US" dirty="0"/>
              <a:t>could then be concluded that there would also be a center to the universe, which we could locate.</a:t>
            </a:r>
          </a:p>
          <a:p>
            <a:endParaRPr lang="en-US" dirty="0"/>
          </a:p>
        </p:txBody>
      </p:sp>
      <p:pic>
        <p:nvPicPr>
          <p:cNvPr id="6146" name="Picture 2" descr="http://images.ctvdigital.com/images/pub2upload/2/2009_2_10/journey_universe_0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9600"/>
            <a:ext cx="3962400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xtendedthoughts.files.wordpress.com/2012/09/universe-map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85015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0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Generally </a:t>
            </a:r>
            <a:r>
              <a:rPr lang="en-US" dirty="0"/>
              <a:t>you find the center of an object or space, by first defining the edges of the object or space.</a:t>
            </a:r>
          </a:p>
          <a:p>
            <a:endParaRPr lang="en-US" dirty="0"/>
          </a:p>
        </p:txBody>
      </p:sp>
      <p:pic>
        <p:nvPicPr>
          <p:cNvPr id="5122" name="Picture 2" descr="http://www.etrailer.com/Merchant2/graphics/00000001/pics/b/o/boltpattern_2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21" y="2057399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ailybruin.com/images/2013/01/web.ns_.1.14.sh_.sharkwheel.picb_-640x50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345531"/>
            <a:ext cx="4701766" cy="37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4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/>
            <a:r>
              <a:rPr lang="en-US" dirty="0" smtClean="0"/>
              <a:t>If </a:t>
            </a:r>
            <a:r>
              <a:rPr lang="en-US" dirty="0"/>
              <a:t>there is an edge…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What does it look like?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Is it some sort of barrier?</a:t>
            </a:r>
          </a:p>
          <a:p>
            <a:pPr>
              <a:spcBef>
                <a:spcPts val="0"/>
              </a:spcBef>
              <a:buFont typeface="Wingdings"/>
              <a:buChar char="à"/>
            </a:pPr>
            <a:r>
              <a:rPr lang="en-US" dirty="0" smtClean="0"/>
              <a:t>Would </a:t>
            </a:r>
            <a:r>
              <a:rPr lang="en-US" dirty="0"/>
              <a:t>space, matter, energy, and time </a:t>
            </a:r>
            <a:r>
              <a:rPr lang="en-US" dirty="0" smtClean="0"/>
              <a:t>just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end </a:t>
            </a:r>
            <a:r>
              <a:rPr lang="en-US" dirty="0"/>
              <a:t>at that point?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What would be outside this edge?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Could we see outside the edge?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How long did it take to get as old as it is?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Would time be finite as well?</a:t>
            </a:r>
          </a:p>
        </p:txBody>
      </p:sp>
    </p:spTree>
    <p:extLst>
      <p:ext uri="{BB962C8B-B14F-4D97-AF65-F5344CB8AC3E}">
        <p14:creationId xmlns:p14="http://schemas.microsoft.com/office/powerpoint/2010/main" val="286334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The Edge-Center Problem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Infinite Universe</a:t>
            </a:r>
          </a:p>
          <a:p>
            <a:r>
              <a:rPr lang="en-US" dirty="0" smtClean="0"/>
              <a:t>It </a:t>
            </a:r>
            <a:r>
              <a:rPr lang="en-US" dirty="0"/>
              <a:t>is possible that there is no edge of space, making space infinitely large.</a:t>
            </a:r>
          </a:p>
          <a:p>
            <a:endParaRPr lang="en-US" dirty="0"/>
          </a:p>
        </p:txBody>
      </p:sp>
      <p:pic>
        <p:nvPicPr>
          <p:cNvPr id="7170" name="Picture 2" descr="http://t2.gstatic.com/images?q=tbn:ANd9GcQgOn9rDSZDS9iDun83mtPZnPZ4hoGyDN7Hk3hAyjOVKGi_o-5w6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63111"/>
            <a:ext cx="3848100" cy="273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oquaciousgab.files.wordpress.com/2011/06/paper-2.jpg?w=255&amp;h=3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2688820" cy="315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67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611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Cosmology Introduction to the Universe </vt:lpstr>
      <vt:lpstr>Cosmology</vt:lpstr>
      <vt:lpstr>PowerPoint Presentation</vt:lpstr>
      <vt:lpstr>Universe</vt:lpstr>
      <vt:lpstr>PowerPoint Presentation</vt:lpstr>
      <vt:lpstr>The Edge-Center Problem 2 Possibilities</vt:lpstr>
      <vt:lpstr>PowerPoint Presentation</vt:lpstr>
      <vt:lpstr>PowerPoint Presentation</vt:lpstr>
      <vt:lpstr>The Edge-Center Problem 2 Possibilities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Cosmology Introduction to the Universe</dc:title>
  <dc:creator>Windows User</dc:creator>
  <cp:lastModifiedBy>Windows User</cp:lastModifiedBy>
  <cp:revision>6</cp:revision>
  <dcterms:created xsi:type="dcterms:W3CDTF">2013-03-18T12:49:43Z</dcterms:created>
  <dcterms:modified xsi:type="dcterms:W3CDTF">2013-03-18T13:44:50Z</dcterms:modified>
</cp:coreProperties>
</file>